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7674" autoAdjust="0"/>
  </p:normalViewPr>
  <p:slideViewPr>
    <p:cSldViewPr snapToGrid="0">
      <p:cViewPr varScale="1">
        <p:scale>
          <a:sx n="89" d="100"/>
          <a:sy n="89" d="100"/>
        </p:scale>
        <p:origin x="22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284A8-95D4-4EB3-8F5B-13B2B32BD9E4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FA312-7CE6-4911-A58E-2451CDA879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714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dp.org/content/undp/en/home/sustainable-development-goals/background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Sustainable Development Goals (SDGs), otherwise known as the Global Goals, are a universal call to action to end poverty, protect the planet and ensure that all people enjoy peace and prosperity.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17 Goals build on the successes of the 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Millennium Development Goals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while including new areas such as climate change, economic inequality, innovation, sustainable consumption, peace and justice, among other priorities. The goals are interconnected – often the key to success on one will involve tackling issues more commonly associated with another.</a:t>
            </a:r>
          </a:p>
          <a:p>
            <a:endParaRPr lang="en-GB" dirty="0" smtClean="0"/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SDGs came into effect in January 2016, and they will continue to guide UNDP policy and funding until 2030.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they look like to you? – achievable? Any idea what you can do as an individual?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1F4F-D971-43B5-AC03-68AF68A30A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160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Good Life Goals</a:t>
            </a:r>
          </a:p>
          <a:p>
            <a:endParaRPr lang="en-GB" dirty="0" smtClean="0"/>
          </a:p>
          <a:p>
            <a:r>
              <a:rPr lang="en-US" dirty="0" smtClean="0"/>
              <a:t>People power matters as much as powerful people.  With our voice, our actions and how we treat each other and the world around us.</a:t>
            </a:r>
          </a:p>
          <a:p>
            <a:endParaRPr lang="en-US" dirty="0" smtClean="0"/>
          </a:p>
          <a:p>
            <a:r>
              <a:rPr lang="en-US" dirty="0" smtClean="0"/>
              <a:t>But we need to know what to do: the simple, collective and impactful actions people can take everywhere around the world.</a:t>
            </a:r>
          </a:p>
          <a:p>
            <a:endParaRPr lang="en-US" dirty="0" smtClean="0"/>
          </a:p>
          <a:p>
            <a:r>
              <a:rPr lang="en-US" dirty="0" smtClean="0"/>
              <a:t>The Good Life Goals will give everyone a role in making tomorrow better than today.</a:t>
            </a:r>
          </a:p>
          <a:p>
            <a:endParaRPr lang="en-US" dirty="0" smtClean="0"/>
          </a:p>
          <a:p>
            <a:r>
              <a:rPr lang="en-US" dirty="0" smtClean="0"/>
              <a:t>85 individual actions - 5 asks for each of the 17 SDGs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1F4F-D971-43B5-AC03-68AF68A30AE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91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Everybody</a:t>
            </a:r>
            <a:r>
              <a:rPr lang="en-GB" baseline="0" dirty="0" smtClean="0"/>
              <a:t> raise your hand please</a:t>
            </a:r>
          </a:p>
          <a:p>
            <a:endParaRPr lang="en-GB" baseline="0" dirty="0" smtClean="0"/>
          </a:p>
          <a:p>
            <a:r>
              <a:rPr lang="en-GB" baseline="0" dirty="0" smtClean="0"/>
              <a:t>keep your hand raised if you have done or do this – anyone like to share what they have done for this?</a:t>
            </a:r>
          </a:p>
          <a:p>
            <a:endParaRPr lang="en-GB" baseline="0" dirty="0" smtClean="0"/>
          </a:p>
          <a:p>
            <a:r>
              <a:rPr lang="en-GB" baseline="0" dirty="0" smtClean="0"/>
              <a:t>repeat, repeat until last hand(s) taken down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1F4F-D971-43B5-AC03-68AF68A30A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884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Which of the</a:t>
            </a:r>
            <a:r>
              <a:rPr lang="en-GB" baseline="0" dirty="0" smtClean="0"/>
              <a:t> SDGs we’ve identified that we feel we can contribute best to</a:t>
            </a:r>
          </a:p>
          <a:p>
            <a:endParaRPr lang="en-GB" baseline="0" dirty="0" smtClean="0"/>
          </a:p>
          <a:p>
            <a:r>
              <a:rPr lang="en-GB" baseline="0" dirty="0" smtClean="0"/>
              <a:t>Give examples of how what we do, with our members, is achieving this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1F4F-D971-43B5-AC03-68AF68A30AE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092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1F4F-D971-43B5-AC03-68AF68A30A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11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17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26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11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55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84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75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74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04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330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24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0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39875-7268-415D-80D9-4809576E5E3A}" type="datetimeFigureOut">
              <a:rPr lang="en-GB" smtClean="0"/>
              <a:t>06/05/2020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87F0F-2AF0-4376-A270-01C30FA2F3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560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1765" y="260648"/>
            <a:ext cx="2626792" cy="6687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906728"/>
            <a:ext cx="9144000" cy="951271"/>
          </a:xfrm>
          <a:prstGeom prst="rect">
            <a:avLst/>
          </a:prstGeom>
          <a:solidFill>
            <a:srgbClr val="668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094" y="1128855"/>
            <a:ext cx="7539812" cy="45784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19769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www.shared-interest.com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096" y="5906728"/>
            <a:ext cx="662603" cy="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63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1765" y="260648"/>
            <a:ext cx="2626792" cy="6687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906728"/>
            <a:ext cx="9144000" cy="951271"/>
          </a:xfrm>
          <a:prstGeom prst="rect">
            <a:avLst/>
          </a:prstGeom>
          <a:solidFill>
            <a:srgbClr val="668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59398" y="260648"/>
            <a:ext cx="5550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Enter…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105" y="369004"/>
            <a:ext cx="4276949" cy="55377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619769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www.shared-interest.com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096" y="5906728"/>
            <a:ext cx="662603" cy="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6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1765" y="260648"/>
            <a:ext cx="2626792" cy="6687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" y="5938788"/>
            <a:ext cx="9144000" cy="951271"/>
          </a:xfrm>
          <a:prstGeom prst="rect">
            <a:avLst/>
          </a:prstGeom>
          <a:solidFill>
            <a:srgbClr val="668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59398" y="260648"/>
            <a:ext cx="5550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Good Life Goals Bingo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504" y="2426990"/>
            <a:ext cx="1943100" cy="14097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4086" y="3830464"/>
            <a:ext cx="1895475" cy="105727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4246" y="3965464"/>
            <a:ext cx="2381250" cy="14478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7465" y="1346704"/>
            <a:ext cx="1933575" cy="101917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71999" y="2557822"/>
            <a:ext cx="2409825" cy="71437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56844" y="1124329"/>
            <a:ext cx="1914525" cy="10382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619769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www.shared-interest.com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096" y="5906728"/>
            <a:ext cx="662603" cy="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4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1765" y="260648"/>
            <a:ext cx="2626792" cy="6687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906728"/>
            <a:ext cx="9144000" cy="951271"/>
          </a:xfrm>
          <a:prstGeom prst="rect">
            <a:avLst/>
          </a:prstGeom>
          <a:solidFill>
            <a:srgbClr val="668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87276" y="231723"/>
            <a:ext cx="55509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Shared Interest and the SDGs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2962" y="2204446"/>
            <a:ext cx="914400" cy="914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6761" y="2204446"/>
            <a:ext cx="904875" cy="895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4889" y="2204446"/>
            <a:ext cx="904875" cy="8953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63017" y="2225796"/>
            <a:ext cx="885825" cy="8953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12962" y="3740165"/>
            <a:ext cx="904875" cy="9239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37236" y="3768740"/>
            <a:ext cx="914400" cy="8953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71035" y="3740165"/>
            <a:ext cx="895350" cy="8953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04834" y="3749690"/>
            <a:ext cx="904875" cy="9144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619769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www.shared-interest.com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096" y="5906728"/>
            <a:ext cx="662603" cy="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33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1765" y="260648"/>
            <a:ext cx="2626792" cy="6687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906728"/>
            <a:ext cx="9144000" cy="951271"/>
          </a:xfrm>
          <a:prstGeom prst="rect">
            <a:avLst/>
          </a:prstGeom>
          <a:solidFill>
            <a:srgbClr val="668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796527" y="2006735"/>
            <a:ext cx="55509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we help make tomorrow better than today?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197697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www.shared-interest.com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096" y="5906728"/>
            <a:ext cx="662603" cy="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83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837A437ED6B44C94C8486AF5639D18" ma:contentTypeVersion="12" ma:contentTypeDescription="Create a new document." ma:contentTypeScope="" ma:versionID="2bc978f36939ab945034ee07545a28ee">
  <xsd:schema xmlns:xsd="http://www.w3.org/2001/XMLSchema" xmlns:xs="http://www.w3.org/2001/XMLSchema" xmlns:p="http://schemas.microsoft.com/office/2006/metadata/properties" xmlns:ns2="99743966-c59c-4dcd-a1e3-3d8ce2f07d42" xmlns:ns3="3a5d645d-43bc-4163-966b-d64ffabb7bf2" targetNamespace="http://schemas.microsoft.com/office/2006/metadata/properties" ma:root="true" ma:fieldsID="c30731600dff67d348ecf72ac9151768" ns2:_="" ns3:_="">
    <xsd:import namespace="99743966-c59c-4dcd-a1e3-3d8ce2f07d42"/>
    <xsd:import namespace="3a5d645d-43bc-4163-966b-d64ffabb7b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743966-c59c-4dcd-a1e3-3d8ce2f07d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5d645d-43bc-4163-966b-d64ffabb7bf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04AA9F-9FF0-4DFE-808A-4E13ED9703BC}"/>
</file>

<file path=customXml/itemProps2.xml><?xml version="1.0" encoding="utf-8"?>
<ds:datastoreItem xmlns:ds="http://schemas.openxmlformats.org/officeDocument/2006/customXml" ds:itemID="{968ED7B0-1E18-4483-AA87-95C616E90099}"/>
</file>

<file path=customXml/itemProps3.xml><?xml version="1.0" encoding="utf-8"?>
<ds:datastoreItem xmlns:ds="http://schemas.openxmlformats.org/officeDocument/2006/customXml" ds:itemID="{C1DC1A3F-1DEB-4D2F-B0B8-60E4B1FB38B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325</Words>
  <Application>Microsoft Office PowerPoint</Application>
  <PresentationFormat>On-screen Show (4:3)</PresentationFormat>
  <Paragraphs>38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Reith</dc:creator>
  <cp:lastModifiedBy>Sally Seddon</cp:lastModifiedBy>
  <cp:revision>7</cp:revision>
  <dcterms:created xsi:type="dcterms:W3CDTF">2019-02-28T10:23:21Z</dcterms:created>
  <dcterms:modified xsi:type="dcterms:W3CDTF">2020-05-06T11:58:34Z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0x010100FA837A437ED6B44C94C8486AF5639D18</vt:lpwstr>
  </property>
</Properties>
</file>